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514" r:id="rId3"/>
    <p:sldId id="494" r:id="rId4"/>
    <p:sldId id="495" r:id="rId5"/>
    <p:sldId id="496" r:id="rId6"/>
    <p:sldId id="497" r:id="rId7"/>
    <p:sldId id="510" r:id="rId8"/>
    <p:sldId id="499" r:id="rId9"/>
    <p:sldId id="500" r:id="rId10"/>
    <p:sldId id="501" r:id="rId11"/>
    <p:sldId id="502" r:id="rId12"/>
    <p:sldId id="503" r:id="rId13"/>
    <p:sldId id="508" r:id="rId14"/>
    <p:sldId id="509" r:id="rId15"/>
    <p:sldId id="504" r:id="rId16"/>
    <p:sldId id="511" r:id="rId17"/>
    <p:sldId id="505" r:id="rId18"/>
    <p:sldId id="506" r:id="rId19"/>
    <p:sldId id="513" r:id="rId20"/>
    <p:sldId id="512" r:id="rId21"/>
    <p:sldId id="5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0A016-BAD8-4812-B966-97BDE68782F7}" v="63" dt="2022-09-19T15:30:07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Figueroa" userId="b511a50edbd69fea" providerId="LiveId" clId="{5100A016-BAD8-4812-B966-97BDE68782F7}"/>
    <pc:docChg chg="undo custSel addSld modSld">
      <pc:chgData name="Kevin Figueroa" userId="b511a50edbd69fea" providerId="LiveId" clId="{5100A016-BAD8-4812-B966-97BDE68782F7}" dt="2022-09-19T15:30:07.851" v="794" actId="1076"/>
      <pc:docMkLst>
        <pc:docMk/>
      </pc:docMkLst>
      <pc:sldChg chg="modSp mod">
        <pc:chgData name="Kevin Figueroa" userId="b511a50edbd69fea" providerId="LiveId" clId="{5100A016-BAD8-4812-B966-97BDE68782F7}" dt="2022-09-18T23:37:00.487" v="33" actId="20577"/>
        <pc:sldMkLst>
          <pc:docMk/>
          <pc:sldMk cId="2710833974" sldId="495"/>
        </pc:sldMkLst>
        <pc:spChg chg="mod">
          <ac:chgData name="Kevin Figueroa" userId="b511a50edbd69fea" providerId="LiveId" clId="{5100A016-BAD8-4812-B966-97BDE68782F7}" dt="2022-09-18T23:37:00.487" v="33" actId="20577"/>
          <ac:spMkLst>
            <pc:docMk/>
            <pc:sldMk cId="2710833974" sldId="495"/>
            <ac:spMk id="4" creationId="{7CC6BC73-C1AE-7F51-634B-6BC446BF9415}"/>
          </ac:spMkLst>
        </pc:spChg>
      </pc:sldChg>
      <pc:sldChg chg="modSp mod">
        <pc:chgData name="Kevin Figueroa" userId="b511a50edbd69fea" providerId="LiveId" clId="{5100A016-BAD8-4812-B966-97BDE68782F7}" dt="2022-09-18T23:53:44.013" v="45" actId="20577"/>
        <pc:sldMkLst>
          <pc:docMk/>
          <pc:sldMk cId="1021710243" sldId="496"/>
        </pc:sldMkLst>
        <pc:spChg chg="mod">
          <ac:chgData name="Kevin Figueroa" userId="b511a50edbd69fea" providerId="LiveId" clId="{5100A016-BAD8-4812-B966-97BDE68782F7}" dt="2022-09-18T23:46:25.211" v="35" actId="1076"/>
          <ac:spMkLst>
            <pc:docMk/>
            <pc:sldMk cId="1021710243" sldId="496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8T23:53:44.013" v="45" actId="20577"/>
          <ac:spMkLst>
            <pc:docMk/>
            <pc:sldMk cId="1021710243" sldId="496"/>
            <ac:spMk id="7" creationId="{A3EF86E2-5E0E-9EA5-D53C-8CF21394C746}"/>
          </ac:spMkLst>
        </pc:spChg>
      </pc:sldChg>
      <pc:sldChg chg="modSp mod">
        <pc:chgData name="Kevin Figueroa" userId="b511a50edbd69fea" providerId="LiveId" clId="{5100A016-BAD8-4812-B966-97BDE68782F7}" dt="2022-09-19T14:43:47.547" v="779" actId="21"/>
        <pc:sldMkLst>
          <pc:docMk/>
          <pc:sldMk cId="271940213" sldId="497"/>
        </pc:sldMkLst>
        <pc:spChg chg="mod">
          <ac:chgData name="Kevin Figueroa" userId="b511a50edbd69fea" providerId="LiveId" clId="{5100A016-BAD8-4812-B966-97BDE68782F7}" dt="2022-09-19T14:43:47.547" v="779" actId="21"/>
          <ac:spMkLst>
            <pc:docMk/>
            <pc:sldMk cId="271940213" sldId="497"/>
            <ac:spMk id="4" creationId="{B887A032-C121-0BC0-8911-0CDC430B0ABC}"/>
          </ac:spMkLst>
        </pc:spChg>
        <pc:picChg chg="mod">
          <ac:chgData name="Kevin Figueroa" userId="b511a50edbd69fea" providerId="LiveId" clId="{5100A016-BAD8-4812-B966-97BDE68782F7}" dt="2022-09-19T00:22:50.679" v="110" actId="1076"/>
          <ac:picMkLst>
            <pc:docMk/>
            <pc:sldMk cId="271940213" sldId="497"/>
            <ac:picMk id="7" creationId="{3F23B9CA-C62A-6DF7-DB03-9C65224CCFF6}"/>
          </ac:picMkLst>
        </pc:picChg>
        <pc:picChg chg="mod">
          <ac:chgData name="Kevin Figueroa" userId="b511a50edbd69fea" providerId="LiveId" clId="{5100A016-BAD8-4812-B966-97BDE68782F7}" dt="2022-09-19T01:08:13.523" v="176" actId="1076"/>
          <ac:picMkLst>
            <pc:docMk/>
            <pc:sldMk cId="271940213" sldId="497"/>
            <ac:picMk id="4098" creationId="{8B8DD421-0D47-4AE3-A889-F915F2F0E19F}"/>
          </ac:picMkLst>
        </pc:picChg>
      </pc:sldChg>
      <pc:sldChg chg="modSp mod">
        <pc:chgData name="Kevin Figueroa" userId="b511a50edbd69fea" providerId="LiveId" clId="{5100A016-BAD8-4812-B966-97BDE68782F7}" dt="2022-09-19T00:47:32.041" v="117" actId="20577"/>
        <pc:sldMkLst>
          <pc:docMk/>
          <pc:sldMk cId="1093990020" sldId="499"/>
        </pc:sldMkLst>
        <pc:spChg chg="mod">
          <ac:chgData name="Kevin Figueroa" userId="b511a50edbd69fea" providerId="LiveId" clId="{5100A016-BAD8-4812-B966-97BDE68782F7}" dt="2022-09-19T00:47:32.041" v="117" actId="20577"/>
          <ac:spMkLst>
            <pc:docMk/>
            <pc:sldMk cId="1093990020" sldId="499"/>
            <ac:spMk id="4" creationId="{B131A376-0E83-13DB-06DB-F35239704E1A}"/>
          </ac:spMkLst>
        </pc:spChg>
      </pc:sldChg>
      <pc:sldChg chg="addSp modSp mod">
        <pc:chgData name="Kevin Figueroa" userId="b511a50edbd69fea" providerId="LiveId" clId="{5100A016-BAD8-4812-B966-97BDE68782F7}" dt="2022-09-19T01:10:40.453" v="387" actId="20577"/>
        <pc:sldMkLst>
          <pc:docMk/>
          <pc:sldMk cId="800313590" sldId="500"/>
        </pc:sldMkLst>
        <pc:spChg chg="mod">
          <ac:chgData name="Kevin Figueroa" userId="b511a50edbd69fea" providerId="LiveId" clId="{5100A016-BAD8-4812-B966-97BDE68782F7}" dt="2022-09-19T01:10:40.453" v="387" actId="20577"/>
          <ac:spMkLst>
            <pc:docMk/>
            <pc:sldMk cId="800313590" sldId="500"/>
            <ac:spMk id="10" creationId="{7201D4FD-86C1-ADDA-F9B3-AD1D2BF5D381}"/>
          </ac:spMkLst>
        </pc:sp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4" creationId="{FBE50FA5-22AB-E552-A6E7-38448132D873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5" creationId="{41294721-4DC3-918C-419F-CA175484E2C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" creationId="{D23F03C6-5EF8-50B9-C5D9-3B3021079D9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8" creationId="{157A9744-C456-5E3F-22FA-2494D8C5F72C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9" creationId="{44B167D1-6CE9-EF41-E6E1-77DCE813BE2C}"/>
          </ac:picMkLst>
        </pc:picChg>
        <pc:picChg chg="add mod">
          <ac:chgData name="Kevin Figueroa" userId="b511a50edbd69fea" providerId="LiveId" clId="{5100A016-BAD8-4812-B966-97BDE68782F7}" dt="2022-09-19T01:09:57.325" v="302" actId="1076"/>
          <ac:picMkLst>
            <pc:docMk/>
            <pc:sldMk cId="800313590" sldId="500"/>
            <ac:picMk id="11" creationId="{E5F05B24-D33A-29E0-EBBF-40AA5D57313E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170" creationId="{B027DD96-6A18-3BAE-8EBC-66D13B3999DC}"/>
          </ac:picMkLst>
        </pc:picChg>
        <pc:picChg chg="mod">
          <ac:chgData name="Kevin Figueroa" userId="b511a50edbd69fea" providerId="LiveId" clId="{5100A016-BAD8-4812-B966-97BDE68782F7}" dt="2022-09-19T01:08:41.260" v="184" actId="1076"/>
          <ac:picMkLst>
            <pc:docMk/>
            <pc:sldMk cId="800313590" sldId="500"/>
            <ac:picMk id="7174" creationId="{05AE4556-1007-75C7-945A-323AD07C1704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6" creationId="{416C1022-F51F-11AA-638E-3FCA5F2BC099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8" creationId="{6A2D4A1F-507B-5323-0199-73533E4E62AE}"/>
          </ac:picMkLst>
        </pc:picChg>
      </pc:sldChg>
      <pc:sldChg chg="modSp mod">
        <pc:chgData name="Kevin Figueroa" userId="b511a50edbd69fea" providerId="LiveId" clId="{5100A016-BAD8-4812-B966-97BDE68782F7}" dt="2022-09-19T01:36:07.885" v="521" actId="20577"/>
        <pc:sldMkLst>
          <pc:docMk/>
          <pc:sldMk cId="3580548564" sldId="502"/>
        </pc:sldMkLst>
        <pc:spChg chg="mod">
          <ac:chgData name="Kevin Figueroa" userId="b511a50edbd69fea" providerId="LiveId" clId="{5100A016-BAD8-4812-B966-97BDE68782F7}" dt="2022-09-19T01:36:07.885" v="521" actId="20577"/>
          <ac:spMkLst>
            <pc:docMk/>
            <pc:sldMk cId="3580548564" sldId="502"/>
            <ac:spMk id="4" creationId="{43FC4C0C-EF00-93B7-E7FE-6A8917FAAE4C}"/>
          </ac:spMkLst>
        </pc:spChg>
        <pc:picChg chg="mod modCrop">
          <ac:chgData name="Kevin Figueroa" userId="b511a50edbd69fea" providerId="LiveId" clId="{5100A016-BAD8-4812-B966-97BDE68782F7}" dt="2022-09-19T01:23:29.703" v="457" actId="732"/>
          <ac:picMkLst>
            <pc:docMk/>
            <pc:sldMk cId="3580548564" sldId="502"/>
            <ac:picMk id="8" creationId="{CD01DD73-8B99-98C3-DF54-A2F7ED43AFAF}"/>
          </ac:picMkLst>
        </pc:picChg>
      </pc:sldChg>
      <pc:sldChg chg="modSp mod">
        <pc:chgData name="Kevin Figueroa" userId="b511a50edbd69fea" providerId="LiveId" clId="{5100A016-BAD8-4812-B966-97BDE68782F7}" dt="2022-09-19T12:57:32.267" v="556" actId="1076"/>
        <pc:sldMkLst>
          <pc:docMk/>
          <pc:sldMk cId="1668993958" sldId="504"/>
        </pc:sldMkLst>
        <pc:picChg chg="mod">
          <ac:chgData name="Kevin Figueroa" userId="b511a50edbd69fea" providerId="LiveId" clId="{5100A016-BAD8-4812-B966-97BDE68782F7}" dt="2022-09-19T12:57:32.267" v="556" actId="1076"/>
          <ac:picMkLst>
            <pc:docMk/>
            <pc:sldMk cId="1668993958" sldId="504"/>
            <ac:picMk id="5" creationId="{9623BD9B-8DE1-2B4B-0744-DAFBDC72480D}"/>
          </ac:picMkLst>
        </pc:picChg>
      </pc:sldChg>
      <pc:sldChg chg="modSp mod">
        <pc:chgData name="Kevin Figueroa" userId="b511a50edbd69fea" providerId="LiveId" clId="{5100A016-BAD8-4812-B966-97BDE68782F7}" dt="2022-09-19T13:03:19.637" v="619" actId="14100"/>
        <pc:sldMkLst>
          <pc:docMk/>
          <pc:sldMk cId="3421143667" sldId="505"/>
        </pc:sldMkLst>
        <pc:spChg chg="mod">
          <ac:chgData name="Kevin Figueroa" userId="b511a50edbd69fea" providerId="LiveId" clId="{5100A016-BAD8-4812-B966-97BDE68782F7}" dt="2022-09-19T13:03:19.637" v="619" actId="14100"/>
          <ac:spMkLst>
            <pc:docMk/>
            <pc:sldMk cId="3421143667" sldId="505"/>
            <ac:spMk id="3" creationId="{B84EB0AD-8734-EB4B-BC16-71335B229278}"/>
          </ac:spMkLst>
        </pc:spChg>
      </pc:sldChg>
      <pc:sldChg chg="modSp mod">
        <pc:chgData name="Kevin Figueroa" userId="b511a50edbd69fea" providerId="LiveId" clId="{5100A016-BAD8-4812-B966-97BDE68782F7}" dt="2022-09-19T13:04:09.017" v="632" actId="1076"/>
        <pc:sldMkLst>
          <pc:docMk/>
          <pc:sldMk cId="475572513" sldId="506"/>
        </pc:sldMkLst>
        <pc:spChg chg="mod">
          <ac:chgData name="Kevin Figueroa" userId="b511a50edbd69fea" providerId="LiveId" clId="{5100A016-BAD8-4812-B966-97BDE68782F7}" dt="2022-09-19T13:03:53.005" v="631" actId="20577"/>
          <ac:spMkLst>
            <pc:docMk/>
            <pc:sldMk cId="475572513" sldId="506"/>
            <ac:spMk id="3" creationId="{B84EB0AD-8734-EB4B-BC16-71335B229278}"/>
          </ac:spMkLst>
        </pc:spChg>
        <pc:picChg chg="mod">
          <ac:chgData name="Kevin Figueroa" userId="b511a50edbd69fea" providerId="LiveId" clId="{5100A016-BAD8-4812-B966-97BDE68782F7}" dt="2022-09-19T13:04:09.017" v="632" actId="1076"/>
          <ac:picMkLst>
            <pc:docMk/>
            <pc:sldMk cId="475572513" sldId="506"/>
            <ac:picMk id="7" creationId="{999F0D30-8DEF-F2E7-84FA-025E768DA914}"/>
          </ac:picMkLst>
        </pc:picChg>
      </pc:sldChg>
      <pc:sldChg chg="modSp mod">
        <pc:chgData name="Kevin Figueroa" userId="b511a50edbd69fea" providerId="LiveId" clId="{5100A016-BAD8-4812-B966-97BDE68782F7}" dt="2022-09-19T13:39:34.444" v="698" actId="20577"/>
        <pc:sldMkLst>
          <pc:docMk/>
          <pc:sldMk cId="770930042" sldId="508"/>
        </pc:sldMkLst>
        <pc:spChg chg="mod">
          <ac:chgData name="Kevin Figueroa" userId="b511a50edbd69fea" providerId="LiveId" clId="{5100A016-BAD8-4812-B966-97BDE68782F7}" dt="2022-09-19T13:39:34.444" v="698" actId="20577"/>
          <ac:spMkLst>
            <pc:docMk/>
            <pc:sldMk cId="770930042" sldId="508"/>
            <ac:spMk id="5" creationId="{290FB871-64D1-921F-4E64-C1D918081464}"/>
          </ac:spMkLst>
        </pc:spChg>
        <pc:picChg chg="mod">
          <ac:chgData name="Kevin Figueroa" userId="b511a50edbd69fea" providerId="LiveId" clId="{5100A016-BAD8-4812-B966-97BDE68782F7}" dt="2022-09-19T13:39:15.856" v="661" actId="1076"/>
          <ac:picMkLst>
            <pc:docMk/>
            <pc:sldMk cId="770930042" sldId="508"/>
            <ac:picMk id="7" creationId="{8456AF0D-E3F6-8E34-CDE5-242AD1C6B858}"/>
          </ac:picMkLst>
        </pc:picChg>
      </pc:sldChg>
      <pc:sldChg chg="addSp modSp">
        <pc:chgData name="Kevin Figueroa" userId="b511a50edbd69fea" providerId="LiveId" clId="{5100A016-BAD8-4812-B966-97BDE68782F7}" dt="2022-09-19T15:30:07.851" v="794" actId="1076"/>
        <pc:sldMkLst>
          <pc:docMk/>
          <pc:sldMk cId="1516948511" sldId="509"/>
        </pc:sldMkLst>
        <pc:picChg chg="add mod">
          <ac:chgData name="Kevin Figueroa" userId="b511a50edbd69fea" providerId="LiveId" clId="{5100A016-BAD8-4812-B966-97BDE68782F7}" dt="2022-09-19T15:29:56.807" v="790" actId="1076"/>
          <ac:picMkLst>
            <pc:docMk/>
            <pc:sldMk cId="1516948511" sldId="509"/>
            <ac:picMk id="2050" creationId="{91D2D634-E656-9646-A9C8-7883292F5223}"/>
          </ac:picMkLst>
        </pc:picChg>
        <pc:picChg chg="mod">
          <ac:chgData name="Kevin Figueroa" userId="b511a50edbd69fea" providerId="LiveId" clId="{5100A016-BAD8-4812-B966-97BDE68782F7}" dt="2022-09-19T15:30:06.946" v="793" actId="1076"/>
          <ac:picMkLst>
            <pc:docMk/>
            <pc:sldMk cId="1516948511" sldId="509"/>
            <ac:picMk id="12290" creationId="{AFC6A254-2773-475A-3C07-291A9C685371}"/>
          </ac:picMkLst>
        </pc:picChg>
        <pc:picChg chg="mod">
          <ac:chgData name="Kevin Figueroa" userId="b511a50edbd69fea" providerId="LiveId" clId="{5100A016-BAD8-4812-B966-97BDE68782F7}" dt="2022-09-19T15:30:07.851" v="794" actId="1076"/>
          <ac:picMkLst>
            <pc:docMk/>
            <pc:sldMk cId="1516948511" sldId="509"/>
            <ac:picMk id="12292" creationId="{3263F72C-0226-AFC8-9CF8-109884B7CDF0}"/>
          </ac:picMkLst>
        </pc:picChg>
      </pc:sldChg>
      <pc:sldChg chg="modSp mod">
        <pc:chgData name="Kevin Figueroa" userId="b511a50edbd69fea" providerId="LiveId" clId="{5100A016-BAD8-4812-B966-97BDE68782F7}" dt="2022-09-19T00:28:26.361" v="113" actId="1076"/>
        <pc:sldMkLst>
          <pc:docMk/>
          <pc:sldMk cId="4200001750" sldId="510"/>
        </pc:sldMkLst>
        <pc:spChg chg="mod">
          <ac:chgData name="Kevin Figueroa" userId="b511a50edbd69fea" providerId="LiveId" clId="{5100A016-BAD8-4812-B966-97BDE68782F7}" dt="2022-09-19T00:28:23.979" v="112" actId="20577"/>
          <ac:spMkLst>
            <pc:docMk/>
            <pc:sldMk cId="4200001750" sldId="510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9T00:28:26.361" v="113" actId="1076"/>
          <ac:spMkLst>
            <pc:docMk/>
            <pc:sldMk cId="4200001750" sldId="510"/>
            <ac:spMk id="4" creationId="{B887A032-C121-0BC0-8911-0CDC430B0ABC}"/>
          </ac:spMkLst>
        </pc:spChg>
      </pc:sldChg>
      <pc:sldChg chg="modSp mod">
        <pc:chgData name="Kevin Figueroa" userId="b511a50edbd69fea" providerId="LiveId" clId="{5100A016-BAD8-4812-B966-97BDE68782F7}" dt="2022-09-19T12:59:10.785" v="572" actId="20577"/>
        <pc:sldMkLst>
          <pc:docMk/>
          <pc:sldMk cId="3047251267" sldId="511"/>
        </pc:sldMkLst>
        <pc:spChg chg="mod">
          <ac:chgData name="Kevin Figueroa" userId="b511a50edbd69fea" providerId="LiveId" clId="{5100A016-BAD8-4812-B966-97BDE68782F7}" dt="2022-09-19T12:59:10.785" v="572" actId="20577"/>
          <ac:spMkLst>
            <pc:docMk/>
            <pc:sldMk cId="3047251267" sldId="511"/>
            <ac:spMk id="3" creationId="{B84EB0AD-8734-EB4B-BC16-71335B229278}"/>
          </ac:spMkLst>
        </pc:spChg>
      </pc:sldChg>
      <pc:sldChg chg="addSp delSp modSp mod">
        <pc:chgData name="Kevin Figueroa" userId="b511a50edbd69fea" providerId="LiveId" clId="{5100A016-BAD8-4812-B966-97BDE68782F7}" dt="2022-09-19T12:35:19.829" v="555" actId="962"/>
        <pc:sldMkLst>
          <pc:docMk/>
          <pc:sldMk cId="1681251969" sldId="512"/>
        </pc:sldMkLst>
        <pc:picChg chg="del">
          <ac:chgData name="Kevin Figueroa" userId="b511a50edbd69fea" providerId="LiveId" clId="{5100A016-BAD8-4812-B966-97BDE68782F7}" dt="2022-09-19T12:35:06.008" v="552" actId="478"/>
          <ac:picMkLst>
            <pc:docMk/>
            <pc:sldMk cId="1681251969" sldId="512"/>
            <ac:picMk id="4" creationId="{00A81C70-D23E-7ED7-120E-EAFF4A12D888}"/>
          </ac:picMkLst>
        </pc:picChg>
        <pc:picChg chg="add mod">
          <ac:chgData name="Kevin Figueroa" userId="b511a50edbd69fea" providerId="LiveId" clId="{5100A016-BAD8-4812-B966-97BDE68782F7}" dt="2022-09-19T12:35:19.829" v="555" actId="962"/>
          <ac:picMkLst>
            <pc:docMk/>
            <pc:sldMk cId="1681251969" sldId="512"/>
            <ac:picMk id="7" creationId="{A8800C82-00BD-3B17-ABFB-1143B4BAC65D}"/>
          </ac:picMkLst>
        </pc:picChg>
      </pc:sldChg>
      <pc:sldChg chg="addSp delSp modSp mod">
        <pc:chgData name="Kevin Figueroa" userId="b511a50edbd69fea" providerId="LiveId" clId="{5100A016-BAD8-4812-B966-97BDE68782F7}" dt="2022-09-19T13:58:32.574" v="706" actId="14100"/>
        <pc:sldMkLst>
          <pc:docMk/>
          <pc:sldMk cId="136406890" sldId="513"/>
        </pc:sldMkLst>
        <pc:spChg chg="add mod">
          <ac:chgData name="Kevin Figueroa" userId="b511a50edbd69fea" providerId="LiveId" clId="{5100A016-BAD8-4812-B966-97BDE68782F7}" dt="2022-09-19T13:57:14.327" v="701" actId="208"/>
          <ac:spMkLst>
            <pc:docMk/>
            <pc:sldMk cId="136406890" sldId="513"/>
            <ac:spMk id="8" creationId="{B7B70878-C82E-CB44-B935-C589C754354A}"/>
          </ac:spMkLst>
        </pc:spChg>
        <pc:spChg chg="add mod">
          <ac:chgData name="Kevin Figueroa" userId="b511a50edbd69fea" providerId="LiveId" clId="{5100A016-BAD8-4812-B966-97BDE68782F7}" dt="2022-09-19T13:58:32.574" v="706" actId="14100"/>
          <ac:spMkLst>
            <pc:docMk/>
            <pc:sldMk cId="136406890" sldId="513"/>
            <ac:spMk id="9" creationId="{7D5E0098-686C-1514-D0D8-83115269429C}"/>
          </ac:spMkLst>
        </pc:spChg>
        <pc:graphicFrameChg chg="add del mod ord">
          <ac:chgData name="Kevin Figueroa" userId="b511a50edbd69fea" providerId="LiveId" clId="{5100A016-BAD8-4812-B966-97BDE68782F7}" dt="2022-09-19T12:32:11.807" v="543" actId="478"/>
          <ac:graphicFrameMkLst>
            <pc:docMk/>
            <pc:sldMk cId="136406890" sldId="513"/>
            <ac:graphicFrameMk id="10" creationId="{FBF9740D-1E52-4C39-9B01-BD7CBFCCD6EC}"/>
          </ac:graphicFrameMkLst>
        </pc:graphicFrameChg>
        <pc:picChg chg="del">
          <ac:chgData name="Kevin Figueroa" userId="b511a50edbd69fea" providerId="LiveId" clId="{5100A016-BAD8-4812-B966-97BDE68782F7}" dt="2022-09-19T12:34:13.816" v="544" actId="478"/>
          <ac:picMkLst>
            <pc:docMk/>
            <pc:sldMk cId="136406890" sldId="513"/>
            <ac:picMk id="5" creationId="{D1A8944E-3FEA-BE42-2B83-7B2A7084BFC1}"/>
          </ac:picMkLst>
        </pc:picChg>
        <pc:picChg chg="add mod">
          <ac:chgData name="Kevin Figueroa" userId="b511a50edbd69fea" providerId="LiveId" clId="{5100A016-BAD8-4812-B966-97BDE68782F7}" dt="2022-09-19T12:34:58.317" v="551" actId="1076"/>
          <ac:picMkLst>
            <pc:docMk/>
            <pc:sldMk cId="136406890" sldId="513"/>
            <ac:picMk id="7" creationId="{800071F9-EF37-1D06-F550-573E4001CB29}"/>
          </ac:picMkLst>
        </pc:picChg>
        <pc:picChg chg="add del mod">
          <ac:chgData name="Kevin Figueroa" userId="b511a50edbd69fea" providerId="LiveId" clId="{5100A016-BAD8-4812-B966-97BDE68782F7}" dt="2022-09-19T12:27:31.308" v="523" actId="478"/>
          <ac:picMkLst>
            <pc:docMk/>
            <pc:sldMk cId="136406890" sldId="513"/>
            <ac:picMk id="7" creationId="{D61E4D39-E9AE-7C95-446A-74F20A028C86}"/>
          </ac:picMkLst>
        </pc:picChg>
        <pc:picChg chg="add del mod">
          <ac:chgData name="Kevin Figueroa" userId="b511a50edbd69fea" providerId="LiveId" clId="{5100A016-BAD8-4812-B966-97BDE68782F7}" dt="2022-09-19T12:29:37.153" v="531" actId="478"/>
          <ac:picMkLst>
            <pc:docMk/>
            <pc:sldMk cId="136406890" sldId="513"/>
            <ac:picMk id="9" creationId="{3A3E750C-167A-FFB6-CC3E-F8726D0AB693}"/>
          </ac:picMkLst>
        </pc:picChg>
        <pc:picChg chg="add del mod">
          <ac:chgData name="Kevin Figueroa" userId="b511a50edbd69fea" providerId="LiveId" clId="{5100A016-BAD8-4812-B966-97BDE68782F7}" dt="2022-09-19T12:29:54.610" v="533" actId="931"/>
          <ac:picMkLst>
            <pc:docMk/>
            <pc:sldMk cId="136406890" sldId="513"/>
            <ac:picMk id="12" creationId="{0876F9A1-EB98-2382-E94B-3AA4C97A75CC}"/>
          </ac:picMkLst>
        </pc:picChg>
        <pc:picChg chg="add del mod">
          <ac:chgData name="Kevin Figueroa" userId="b511a50edbd69fea" providerId="LiveId" clId="{5100A016-BAD8-4812-B966-97BDE68782F7}" dt="2022-09-19T12:32:11.807" v="543" actId="478"/>
          <ac:picMkLst>
            <pc:docMk/>
            <pc:sldMk cId="136406890" sldId="513"/>
            <ac:picMk id="14" creationId="{50D402F4-57F7-7A96-E706-FB510C581341}"/>
          </ac:picMkLst>
        </pc:picChg>
      </pc:sldChg>
      <pc:sldChg chg="modSp mod">
        <pc:chgData name="Kevin Figueroa" userId="b511a50edbd69fea" providerId="LiveId" clId="{5100A016-BAD8-4812-B966-97BDE68782F7}" dt="2022-09-18T23:15:41.203" v="22" actId="20577"/>
        <pc:sldMkLst>
          <pc:docMk/>
          <pc:sldMk cId="2801643472" sldId="514"/>
        </pc:sldMkLst>
        <pc:spChg chg="mod">
          <ac:chgData name="Kevin Figueroa" userId="b511a50edbd69fea" providerId="LiveId" clId="{5100A016-BAD8-4812-B966-97BDE68782F7}" dt="2022-09-18T23:15:41.203" v="22" actId="20577"/>
          <ac:spMkLst>
            <pc:docMk/>
            <pc:sldMk cId="2801643472" sldId="514"/>
            <ac:spMk id="16" creationId="{151EEAC9-4FA7-096B-3440-1839825E4AF8}"/>
          </ac:spMkLst>
        </pc:spChg>
      </pc:sldChg>
      <pc:sldChg chg="addSp delSp modSp add mod">
        <pc:chgData name="Kevin Figueroa" userId="b511a50edbd69fea" providerId="LiveId" clId="{5100A016-BAD8-4812-B966-97BDE68782F7}" dt="2022-09-19T14:43:55.150" v="780"/>
        <pc:sldMkLst>
          <pc:docMk/>
          <pc:sldMk cId="4226405782" sldId="515"/>
        </pc:sldMkLst>
        <pc:spChg chg="mod">
          <ac:chgData name="Kevin Figueroa" userId="b511a50edbd69fea" providerId="LiveId" clId="{5100A016-BAD8-4812-B966-97BDE68782F7}" dt="2022-09-19T14:03:05.116" v="755" actId="20577"/>
          <ac:spMkLst>
            <pc:docMk/>
            <pc:sldMk cId="4226405782" sldId="515"/>
            <ac:spMk id="3" creationId="{B84EB0AD-8734-EB4B-BC16-71335B229278}"/>
          </ac:spMkLst>
        </pc:spChg>
        <pc:spChg chg="del">
          <ac:chgData name="Kevin Figueroa" userId="b511a50edbd69fea" providerId="LiveId" clId="{5100A016-BAD8-4812-B966-97BDE68782F7}" dt="2022-09-19T14:02:08.018" v="720" actId="478"/>
          <ac:spMkLst>
            <pc:docMk/>
            <pc:sldMk cId="4226405782" sldId="515"/>
            <ac:spMk id="9" creationId="{CBCF528A-3BA6-1694-0C29-5E9FFB15EE04}"/>
          </ac:spMkLst>
        </pc:spChg>
        <pc:picChg chg="del">
          <ac:chgData name="Kevin Figueroa" userId="b511a50edbd69fea" providerId="LiveId" clId="{5100A016-BAD8-4812-B966-97BDE68782F7}" dt="2022-09-19T14:01:52.492" v="708" actId="478"/>
          <ac:picMkLst>
            <pc:docMk/>
            <pc:sldMk cId="4226405782" sldId="515"/>
            <ac:picMk id="7" creationId="{A8800C82-00BD-3B17-ABFB-1143B4BAC65D}"/>
          </ac:picMkLst>
        </pc:picChg>
        <pc:picChg chg="add mod">
          <ac:chgData name="Kevin Figueroa" userId="b511a50edbd69fea" providerId="LiveId" clId="{5100A016-BAD8-4812-B966-97BDE68782F7}" dt="2022-09-19T14:43:55.150" v="780"/>
          <ac:picMkLst>
            <pc:docMk/>
            <pc:sldMk cId="4226405782" sldId="515"/>
            <ac:picMk id="1026" creationId="{5C906187-9C02-8936-DF24-E8F104F6D81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55B34-9EEE-4B15-AF83-AFC335E5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6952-722F-4C0F-A691-4A4E0F7457E0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20356-4507-45A7-9128-C521FEC7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C57565-70DB-4B77-8178-63CD76F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949649-FB24-4EA0-BC24-84BBC1352189}"/>
              </a:ext>
            </a:extLst>
          </p:cNvPr>
          <p:cNvCxnSpPr/>
          <p:nvPr userDrawn="1"/>
        </p:nvCxnSpPr>
        <p:spPr>
          <a:xfrm>
            <a:off x="531628" y="765544"/>
            <a:ext cx="11047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8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A11D-997F-4C33-80E1-E5B85F2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CE2B3-8013-4665-A605-CB59A9B90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C6833-F727-4B15-94BC-828AA92F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840-7347-42BA-AA3F-275881969FB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9161AC-0C08-4F02-AB3C-211A113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481D0-884C-4F84-857B-AF201AC6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F16AA7-4612-4022-88B5-00AFE30A6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970AE9-F434-405D-8D61-305D2B02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88F70-F510-44C0-938C-D06707C5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F735-A3D9-4A06-A317-A4E428B220AB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6AD12-2159-462D-96C8-F3C8590A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76604-4CE0-424C-8E85-913930A1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88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41EB-9DFE-4A22-9817-7AC7635A2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23C887-3922-44DD-828D-E54CCCEB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012F7-5F48-4EE8-A87B-EF3CAAC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D838-82F4-4CEF-BE00-CECD70D2AB42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6C279-3DF8-4C5F-938E-CE240F61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AEDFB-7E8D-4C60-9BB8-DFE415B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B927-5FB1-4AAF-96C0-3041C8823C5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8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BB12B-1295-4B22-A7FF-657064A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A79A6-4D8B-4E4B-B3D4-B743BF51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3E923-A919-4F96-8B55-933A0CFA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C2F-E5E0-4807-8CC0-DF8D7E0CE30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BA252-4A3E-4AFD-AB4F-6352D7A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C47D4-7FB1-414B-856C-95E6562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5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1268-3618-4D81-B2FE-120A7B10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5D61FA-D13C-4A2A-8709-6E28F352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0C944-803A-4234-8CCF-DD0B908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00EF-AC80-4B41-AAE8-117C88AD5400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1D006-88E8-437E-A018-B00E78EF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D15D91-8501-46BE-937B-23DB731E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418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3A304-A8EF-4AD9-A98D-279FA348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56D00-D817-4376-9184-A9952F3CB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B2FAAF-396C-48B4-A5FE-0FCDB25C7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4202D9-655B-496E-81AF-71980D0E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74D2-57CB-487D-9F68-CC66969B58E0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E33929-FDB7-465E-9C12-E8098E2D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06E95-7048-48A6-93BC-39CCFF75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56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3D1E-CD50-48E6-8002-AC48C398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CBBC2-2833-40AB-935B-9F46C8E0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69C209-7726-4ECC-BA10-397D148F9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ECCA1C-29D1-4302-BF38-190C5BA9A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EA6447-BC78-4A0C-B863-D3C602B73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777858-1671-4FD2-B842-F1E88A26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85F-B714-45E4-A524-880F55844E2B}" type="datetime1">
              <a:rPr lang="es-MX" smtClean="0"/>
              <a:t>19/09/2022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3894FF-B4E8-4A72-A308-B0A6068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82D549-0774-4F5C-8D9B-DCCD4E7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56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AEE81-A657-497B-A616-549B203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82930A-1131-409D-8408-B87F5C2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389-E291-420F-9B99-AD2804C879CE}" type="datetime1">
              <a:rPr lang="es-MX" smtClean="0"/>
              <a:t>19/09/2022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E8956A-D0BF-4F7E-9E43-6931D270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5F576C-731F-4CD4-A428-898F7AE0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90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E19B60-DDD1-47AA-AAC4-CB52BDD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FF20-B0C1-442D-B21B-515B76D11D9B}" type="datetime1">
              <a:rPr lang="es-MX" smtClean="0"/>
              <a:t>19/09/2022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D0DF7A-AE16-46B3-AEB5-9BCAB33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23FF33-B620-4FEA-9093-70DB4DBA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96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D0A31-2A85-485F-A521-1B893560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5D0A8-E717-4E5B-97F3-7144C169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118522-EE3B-46F8-9EB2-F50A4496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6DC813-619D-497D-B1D9-680CF97F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85958-8995-458D-8C68-245C12C0D9C5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0976FA-24E6-436C-A39B-4B9BF5C1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F47B97-BA83-4053-953B-EBA8D193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14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299B4-9C3D-4E27-AE7B-6563B3A3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D6EA3B-8F43-4A4A-B05E-611BE9D58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B7818-C74D-4D5D-8504-761A94368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A8421-2F64-439F-9143-90AFF3BD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B06A-2B9F-4064-A58A-93E818C1A429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50CD3-4162-4898-BE7B-AB07823E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FAE400-F798-4F00-87F6-FD64289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78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21E734-7835-4E72-A153-2B2A2611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60ACA-A197-4DA9-AED6-01B8F6D6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CDC66-E72F-4AF7-AC22-7CAC7F2F5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1B57-D5EC-4530-BD07-1344B53E5AC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61383-E99A-4415-870F-2C4577439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13B14B-A479-407D-8F4F-7CEF2CC94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01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tm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miguel97/Credit-default-model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6FE29-0811-4F85-856F-F9C6F4111B8B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3037349" y="1820320"/>
            <a:ext cx="67691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Warning for Collections tool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</a:t>
            </a:r>
            <a:r>
              <a:rPr lang="es-MX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s-MX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Analysts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Kevin M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Figueroa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19th, 2022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8E8EE4FB-345D-0C77-7843-C0ABB328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6" y="830055"/>
            <a:ext cx="3024792" cy="895622"/>
          </a:xfrm>
          <a:prstGeom prst="rect">
            <a:avLst/>
          </a:prstGeom>
        </p:spPr>
      </p:pic>
      <p:pic>
        <p:nvPicPr>
          <p:cNvPr id="8" name="Imagen 7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EA90667B-7FE6-3C6E-FE90-D069124C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8" y="6340445"/>
            <a:ext cx="754656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400A51-7613-7F23-0934-84DA9E940665}"/>
              </a:ext>
            </a:extLst>
          </p:cNvPr>
          <p:cNvSpPr txBox="1"/>
          <p:nvPr/>
        </p:nvSpPr>
        <p:spPr>
          <a:xfrm>
            <a:off x="465516" y="934009"/>
            <a:ext cx="50897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Number of loans with stride (internal data)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terms (internal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Initial date (internal</a:t>
            </a:r>
            <a:r>
              <a:rPr lang="en-US" dirty="0">
                <a:latin typeface="-apple-system"/>
              </a:rPr>
              <a:t> </a:t>
            </a:r>
            <a:r>
              <a:rPr lang="en-US" b="0" i="0" dirty="0">
                <a:effectLst/>
                <a:latin typeface="-apple-system"/>
              </a:rPr>
              <a:t>data)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Information about the program to attend (require acceptance letter during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GPA (require transcripts of previous academic levels and follow-up after graduation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Gym membership (ask during application)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percentage repaid (internal 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ow long should your personal loan terms be? | Fox Business">
            <a:extLst>
              <a:ext uri="{FF2B5EF4-FFF2-40B4-BE49-F238E27FC236}">
                <a16:creationId xmlns:a16="http://schemas.microsoft.com/office/drawing/2014/main" id="{DE39939A-78FA-9466-12D1-FDACA7DF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83" y="760704"/>
            <a:ext cx="4236592" cy="230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rtoon, dumbbell, equipment, exercise, gym, object, sign icon - Download  on Iconfinder">
            <a:extLst>
              <a:ext uri="{FF2B5EF4-FFF2-40B4-BE49-F238E27FC236}">
                <a16:creationId xmlns:a16="http://schemas.microsoft.com/office/drawing/2014/main" id="{668EFB17-4EA2-B8EF-86DB-11268CC3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20" y="2681461"/>
            <a:ext cx="2672024" cy="2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arra De Progreso Energía - Gráficos vectoriales gratis en Pixabay">
            <a:extLst>
              <a:ext uri="{FF2B5EF4-FFF2-40B4-BE49-F238E27FC236}">
                <a16:creationId xmlns:a16="http://schemas.microsoft.com/office/drawing/2014/main" id="{A384F20B-EFB4-E3E7-9EAB-9A61261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71598" y="4654061"/>
            <a:ext cx="4407877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11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FC4C0C-EF00-93B7-E7FE-6A8917FAAE4C}"/>
              </a:ext>
            </a:extLst>
          </p:cNvPr>
          <p:cNvSpPr txBox="1"/>
          <p:nvPr/>
        </p:nvSpPr>
        <p:spPr>
          <a:xfrm>
            <a:off x="465517" y="934009"/>
            <a:ext cx="3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Filling missing values (-1): Mode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Fixing ages: Subtracting 100 years to faulty observations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Standardization (after splitting to </a:t>
            </a:r>
            <a:r>
              <a:rPr lang="en-US">
                <a:latin typeface="-apple-system"/>
              </a:rPr>
              <a:t>avoid leakage)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How to Deal with Missing Values in Cluster Analysis | Displayr.com">
            <a:extLst>
              <a:ext uri="{FF2B5EF4-FFF2-40B4-BE49-F238E27FC236}">
                <a16:creationId xmlns:a16="http://schemas.microsoft.com/office/drawing/2014/main" id="{75AB325E-909C-D1C5-46F8-44D3D0E5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81" y="1009634"/>
            <a:ext cx="3348088" cy="20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A36AB0-3B29-A5A9-0B04-DDC09010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19" y="1009634"/>
            <a:ext cx="3821431" cy="1490821"/>
          </a:xfrm>
          <a:prstGeom prst="rect">
            <a:avLst/>
          </a:prstGeom>
        </p:spPr>
      </p:pic>
      <p:pic>
        <p:nvPicPr>
          <p:cNvPr id="9222" name="Picture 6" descr="Logo">
            <a:extLst>
              <a:ext uri="{FF2B5EF4-FFF2-40B4-BE49-F238E27FC236}">
                <a16:creationId xmlns:a16="http://schemas.microsoft.com/office/drawing/2014/main" id="{F3FC3969-F5C3-B100-61AF-2DD6DB5B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24" y="3283185"/>
            <a:ext cx="6363956" cy="3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01DD73-8B99-98C3-DF54-A2F7ED43A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t="16704" r="1532" b="23031"/>
          <a:stretch/>
        </p:blipFill>
        <p:spPr>
          <a:xfrm>
            <a:off x="46892" y="3267400"/>
            <a:ext cx="4220308" cy="21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040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contextualizing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4FC46B-6CAC-D9FF-9652-0FE8A201EC3F}"/>
              </a:ext>
            </a:extLst>
          </p:cNvPr>
          <p:cNvSpPr txBox="1"/>
          <p:nvPr/>
        </p:nvSpPr>
        <p:spPr>
          <a:xfrm>
            <a:off x="465517" y="992500"/>
            <a:ext cx="60943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Positives observation: Defaulted loans (Contain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Negatives observations: Non-defaulted loans (Doesn't 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/>
            <a:r>
              <a:rPr lang="en-US" b="1" i="0" dirty="0">
                <a:effectLst/>
                <a:latin typeface="-apple-system"/>
              </a:rPr>
              <a:t>Evaluation metrics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Accuracy: How is the model predicting both defaulters and non-defaulters?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Precision: What percentage of the default cases predicted were actual 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Recall: What percentage of the actual defaulters was the model able to predict?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 Best evaluation metric </a:t>
            </a:r>
            <a:r>
              <a:rPr lang="en-US" b="1" i="0" dirty="0">
                <a:effectLst/>
                <a:latin typeface="-apple-system"/>
                <a:sym typeface="Wingdings" panose="05000000000000000000" pitchFamily="2" charset="2"/>
              </a:rPr>
              <a:t> Recall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10242" name="Picture 2" descr="Logo">
            <a:extLst>
              <a:ext uri="{FF2B5EF4-FFF2-40B4-BE49-F238E27FC236}">
                <a16:creationId xmlns:a16="http://schemas.microsoft.com/office/drawing/2014/main" id="{228E656B-697F-FE63-E36E-C287DC2C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73" y="2180492"/>
            <a:ext cx="5305310" cy="15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46774"/>
            <a:ext cx="488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72D31E-A162-743A-46A9-69348D2D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4"/>
          <a:stretch/>
        </p:blipFill>
        <p:spPr>
          <a:xfrm>
            <a:off x="5476352" y="964641"/>
            <a:ext cx="6198995" cy="1806407"/>
          </a:xfrm>
          <a:prstGeom prst="rect">
            <a:avLst/>
          </a:prstGeom>
        </p:spPr>
      </p:pic>
      <p:pic>
        <p:nvPicPr>
          <p:cNvPr id="11266" name="Picture 2" descr="Cross-Validation: K Fold vs Monte Carlo | by Rebecca Patro | Towards Data  Science">
            <a:extLst>
              <a:ext uri="{FF2B5EF4-FFF2-40B4-BE49-F238E27FC236}">
                <a16:creationId xmlns:a16="http://schemas.microsoft.com/office/drawing/2014/main" id="{7C0850E1-FC76-41B5-2E50-8CC5DB16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32" y="3227371"/>
            <a:ext cx="5951974" cy="26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0FB871-64D1-921F-4E64-C1D918081464}"/>
              </a:ext>
            </a:extLst>
          </p:cNvPr>
          <p:cNvSpPr txBox="1"/>
          <p:nvPr/>
        </p:nvSpPr>
        <p:spPr>
          <a:xfrm>
            <a:off x="465517" y="992500"/>
            <a:ext cx="50108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 80% of the observations (13,336) will be used for training purposes.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20% (3,335) of the observations for testing purposes.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Stratifying: keeping default proportions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Cross validation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Null model no defaulters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56AF0D-E3F6-8E34-CDE5-242AD1C6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813" y="4085527"/>
            <a:ext cx="3326968" cy="27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49DD91-94D0-92B4-7510-6DCD519E47F2}"/>
              </a:ext>
            </a:extLst>
          </p:cNvPr>
          <p:cNvSpPr txBox="1"/>
          <p:nvPr/>
        </p:nvSpPr>
        <p:spPr>
          <a:xfrm>
            <a:off x="465517" y="992500"/>
            <a:ext cx="5010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PyCaret</a:t>
            </a:r>
            <a:r>
              <a:rPr lang="en-US" b="0" i="0" dirty="0">
                <a:effectLst/>
                <a:latin typeface="-apple-system"/>
              </a:rPr>
              <a:t> is an open-source, low-code machine learning library in Python that automates machine learning workflows.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Best model </a:t>
            </a:r>
            <a:r>
              <a:rPr lang="en-US" b="0" i="0" dirty="0">
                <a:effectLst/>
                <a:latin typeface="-apple-system"/>
                <a:sym typeface="Wingdings" panose="05000000000000000000" pitchFamily="2" charset="2"/>
              </a:rPr>
              <a:t> Decision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</a:p>
        </p:txBody>
      </p:sp>
      <p:pic>
        <p:nvPicPr>
          <p:cNvPr id="12290" name="Picture 2" descr="TPS-Jan22 | CatBoost using PyCaret | Kaggle">
            <a:extLst>
              <a:ext uri="{FF2B5EF4-FFF2-40B4-BE49-F238E27FC236}">
                <a16:creationId xmlns:a16="http://schemas.microsoft.com/office/drawing/2014/main" id="{AFC6A254-2773-475A-3C07-291A9C6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61" y="328607"/>
            <a:ext cx="2271254" cy="3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">
            <a:extLst>
              <a:ext uri="{FF2B5EF4-FFF2-40B4-BE49-F238E27FC236}">
                <a16:creationId xmlns:a16="http://schemas.microsoft.com/office/drawing/2014/main" id="{3263F72C-0226-AFC8-9CF8-109884B7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5" y="1133012"/>
            <a:ext cx="6718981" cy="5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35AB7F29-1D28-A529-B18F-5B71FEF2A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3" y="3232461"/>
            <a:ext cx="3494056" cy="2704736"/>
          </a:xfrm>
          <a:prstGeom prst="rect">
            <a:avLst/>
          </a:prstGeom>
        </p:spPr>
      </p:pic>
      <p:pic>
        <p:nvPicPr>
          <p:cNvPr id="2050" name="Picture 2" descr="scikit-learn - Wikipedia">
            <a:extLst>
              <a:ext uri="{FF2B5EF4-FFF2-40B4-BE49-F238E27FC236}">
                <a16:creationId xmlns:a16="http://schemas.microsoft.com/office/drawing/2014/main" id="{91D2D634-E656-9646-A9C8-7883292F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188" y="35245"/>
            <a:ext cx="1236405" cy="6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9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13314" name="Picture 2" descr="Logo">
            <a:extLst>
              <a:ext uri="{FF2B5EF4-FFF2-40B4-BE49-F238E27FC236}">
                <a16:creationId xmlns:a16="http://schemas.microsoft.com/office/drawing/2014/main" id="{4FE36930-52ED-A50B-65D4-E58AA14C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3" y="673465"/>
            <a:ext cx="3550177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ogo">
            <a:extLst>
              <a:ext uri="{FF2B5EF4-FFF2-40B4-BE49-F238E27FC236}">
                <a16:creationId xmlns:a16="http://schemas.microsoft.com/office/drawing/2014/main" id="{61684EF2-22C4-B5B1-CA6D-5F8CF6A7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10" y="4760071"/>
            <a:ext cx="6484536" cy="19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23BD9B-8DE1-2B4B-0744-DAFBDC72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4568" y="305414"/>
            <a:ext cx="8275252" cy="4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explainer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B09EF3AD-0829-542C-A67E-C5B53971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973641"/>
            <a:ext cx="10755086" cy="52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5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05414"/>
            <a:ext cx="448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portfolio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7E8EE5-115B-011C-527E-3734D748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4" y="1221024"/>
            <a:ext cx="5591631" cy="45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F0D30-8DEF-F2E7-84FA-025E768D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8" y="806394"/>
            <a:ext cx="11726483" cy="54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7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00071F9-EF37-1D06-F550-573E4001C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63249"/>
            <a:ext cx="10235352" cy="57756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7B70878-C82E-CB44-B935-C589C754354A}"/>
              </a:ext>
            </a:extLst>
          </p:cNvPr>
          <p:cNvSpPr/>
          <p:nvPr/>
        </p:nvSpPr>
        <p:spPr>
          <a:xfrm>
            <a:off x="1268361" y="1799303"/>
            <a:ext cx="5919020" cy="285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D5E0098-686C-1514-D0D8-83115269429C}"/>
              </a:ext>
            </a:extLst>
          </p:cNvPr>
          <p:cNvSpPr/>
          <p:nvPr/>
        </p:nvSpPr>
        <p:spPr>
          <a:xfrm>
            <a:off x="1420761" y="2325329"/>
            <a:ext cx="1106129" cy="285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EEAC9-4FA7-096B-3440-1839825E4AF8}"/>
              </a:ext>
            </a:extLst>
          </p:cNvPr>
          <p:cNvSpPr txBox="1"/>
          <p:nvPr/>
        </p:nvSpPr>
        <p:spPr>
          <a:xfrm>
            <a:off x="602863" y="821969"/>
            <a:ext cx="4262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 in </a:t>
            </a:r>
            <a:r>
              <a:rPr lang="es-MX" dirty="0" err="1"/>
              <a:t>Economics</a:t>
            </a:r>
            <a:r>
              <a:rPr lang="es-MX" dirty="0"/>
              <a:t> and </a:t>
            </a:r>
            <a:r>
              <a:rPr lang="es-MX" dirty="0" err="1"/>
              <a:t>finance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 in </a:t>
            </a:r>
            <a:r>
              <a:rPr lang="es-MX" dirty="0" err="1"/>
              <a:t>Economics</a:t>
            </a:r>
            <a:r>
              <a:rPr lang="es-MX" dirty="0"/>
              <a:t> and data </a:t>
            </a:r>
            <a:r>
              <a:rPr lang="es-MX" dirty="0" err="1"/>
              <a:t>science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5 </a:t>
            </a:r>
            <a:r>
              <a:rPr lang="es-MX" dirty="0" err="1"/>
              <a:t>years</a:t>
            </a:r>
            <a:r>
              <a:rPr lang="es-MX" dirty="0"/>
              <a:t> in </a:t>
            </a:r>
            <a:r>
              <a:rPr lang="es-MX" dirty="0" err="1"/>
              <a:t>economic</a:t>
            </a:r>
            <a:r>
              <a:rPr lang="es-MX" dirty="0"/>
              <a:t> and </a:t>
            </a:r>
            <a:r>
              <a:rPr lang="es-MX" dirty="0" err="1"/>
              <a:t>financial</a:t>
            </a:r>
            <a:r>
              <a:rPr lang="es-MX" dirty="0"/>
              <a:t> </a:t>
            </a:r>
            <a:r>
              <a:rPr lang="es-MX" dirty="0" err="1"/>
              <a:t>consulting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Fintech </a:t>
            </a:r>
            <a:r>
              <a:rPr lang="es-MX" dirty="0" err="1"/>
              <a:t>consultant</a:t>
            </a:r>
            <a:r>
              <a:rPr lang="es-MX" dirty="0"/>
              <a:t>: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week</a:t>
            </a:r>
            <a:r>
              <a:rPr lang="es-MX" dirty="0"/>
              <a:t>: </a:t>
            </a:r>
            <a:r>
              <a:rPr lang="es-MX" dirty="0" err="1"/>
              <a:t>Stride</a:t>
            </a:r>
            <a:r>
              <a:rPr lang="es-MX" dirty="0"/>
              <a:t> </a:t>
            </a:r>
            <a:r>
              <a:rPr lang="es-MX" dirty="0" err="1"/>
              <a:t>Credit</a:t>
            </a:r>
            <a:r>
              <a:rPr lang="es-MX" dirty="0"/>
              <a:t>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Analyst</a:t>
            </a:r>
            <a:endParaRPr lang="en-US" dirty="0"/>
          </a:p>
        </p:txBody>
      </p:sp>
      <p:pic>
        <p:nvPicPr>
          <p:cNvPr id="17" name="Picture 4" descr="What Can I Do With a Finance MBA? - MBA Central">
            <a:extLst>
              <a:ext uri="{FF2B5EF4-FFF2-40B4-BE49-F238E27FC236}">
                <a16:creationId xmlns:a16="http://schemas.microsoft.com/office/drawing/2014/main" id="{8AFA075E-1C52-D401-400C-9170E87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10" y="2722138"/>
            <a:ext cx="2133200" cy="213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DM - Data Science &amp; AI Consulting">
            <a:extLst>
              <a:ext uri="{FF2B5EF4-FFF2-40B4-BE49-F238E27FC236}">
                <a16:creationId xmlns:a16="http://schemas.microsoft.com/office/drawing/2014/main" id="{E571174B-0745-9A88-E4CB-9455A73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12" y="2722138"/>
            <a:ext cx="3276600" cy="1982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's GDP Growth by Region 2022 | Global Finance Magazine">
            <a:extLst>
              <a:ext uri="{FF2B5EF4-FFF2-40B4-BE49-F238E27FC236}">
                <a16:creationId xmlns:a16="http://schemas.microsoft.com/office/drawing/2014/main" id="{36F4BC15-741A-956C-1428-372AC2D1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10" y="821969"/>
            <a:ext cx="3276600" cy="171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Use a Risk Assessment Matrix [with Template]">
            <a:extLst>
              <a:ext uri="{FF2B5EF4-FFF2-40B4-BE49-F238E27FC236}">
                <a16:creationId xmlns:a16="http://schemas.microsoft.com/office/drawing/2014/main" id="{2A5D7E03-264F-263B-196A-EACA9EA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3713170"/>
            <a:ext cx="3157743" cy="236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fintech? | FinTech Magazine">
            <a:extLst>
              <a:ext uri="{FF2B5EF4-FFF2-40B4-BE49-F238E27FC236}">
                <a16:creationId xmlns:a16="http://schemas.microsoft.com/office/drawing/2014/main" id="{49884E67-BD18-0453-7AAE-4958D74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38" y="5097411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4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CF528A-3BA6-1694-0C29-5E9FFB15EE04}"/>
              </a:ext>
            </a:extLst>
          </p:cNvPr>
          <p:cNvSpPr txBox="1"/>
          <p:nvPr/>
        </p:nvSpPr>
        <p:spPr>
          <a:xfrm>
            <a:off x="9756950" y="2009671"/>
            <a:ext cx="5526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-0.284</a:t>
            </a:r>
            <a:endParaRPr lang="en-US" sz="1000" dirty="0"/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8800C82-00BD-3B17-ABFB-1143B4BA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3" y="1257971"/>
            <a:ext cx="11673953" cy="43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1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21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1026" name="Picture 2" descr="Include Course Evaluation Questions that Elicit Specific Feedback –  Teaching for Learning @ McGill University">
            <a:extLst>
              <a:ext uri="{FF2B5EF4-FFF2-40B4-BE49-F238E27FC236}">
                <a16:creationId xmlns:a16="http://schemas.microsoft.com/office/drawing/2014/main" id="{5C906187-9C02-8936-DF24-E8F104F6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5" b="89948" l="9941" r="90280">
                        <a14:foregroundMark x1="45361" y1="23077" x2="52209" y2="15472"/>
                        <a14:foregroundMark x1="52209" y1="15472" x2="60088" y2="11364"/>
                        <a14:foregroundMark x1="60088" y1="11364" x2="70471" y2="10052"/>
                        <a14:foregroundMark x1="70471" y1="10052" x2="77982" y2="12762"/>
                        <a14:foregroundMark x1="77982" y1="12762" x2="84168" y2="18881"/>
                        <a14:foregroundMark x1="84168" y1="18881" x2="88660" y2="26836"/>
                        <a14:foregroundMark x1="88660" y1="26836" x2="90280" y2="39948"/>
                        <a14:foregroundMark x1="90280" y1="39948" x2="84683" y2="59878"/>
                        <a14:foregroundMark x1="61635" y1="36976" x2="61635" y2="36976"/>
                        <a14:foregroundMark x1="69146" y1="36189" x2="69146" y2="36189"/>
                        <a14:foregroundMark x1="76068" y1="36801" x2="76068" y2="36801"/>
                        <a14:foregroundMark x1="33873" y1="59353" x2="36230" y2="56294"/>
                        <a14:foregroundMark x1="32916" y1="69406" x2="32916" y2="69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62" y="1014236"/>
            <a:ext cx="6154788" cy="51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repository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CF04D1-3213-E3E0-6671-0FB59EA14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68" y="953206"/>
            <a:ext cx="8329200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19088"/>
            <a:ext cx="5630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 err="1">
                <a:effectLst/>
                <a:latin typeface="-apple-system"/>
              </a:rPr>
              <a:t>Fintechs</a:t>
            </a:r>
            <a:r>
              <a:rPr lang="en-US" sz="1600" b="1" i="0" dirty="0">
                <a:effectLst/>
                <a:latin typeface="-apple-system"/>
              </a:rPr>
              <a:t>' challenge in the growing student loan market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3B7207C3-0169-ABA8-9562-D23395FD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17" y="1022555"/>
            <a:ext cx="5258533" cy="3746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C6BC73-C1AE-7F51-634B-6BC446BF9415}"/>
              </a:ext>
            </a:extLst>
          </p:cNvPr>
          <p:cNvSpPr txBox="1"/>
          <p:nvPr/>
        </p:nvSpPr>
        <p:spPr>
          <a:xfrm>
            <a:off x="465516" y="903863"/>
            <a:ext cx="5089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Fintech 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 Competition : </a:t>
            </a:r>
            <a:r>
              <a:rPr lang="en-US" dirty="0">
                <a:latin typeface="-apple-system"/>
              </a:rPr>
              <a:t>R</a:t>
            </a:r>
            <a:r>
              <a:rPr lang="en-US" b="0" i="0" dirty="0">
                <a:effectLst/>
                <a:latin typeface="-apple-system"/>
              </a:rPr>
              <a:t>educe the cost of credit and increase financial inclusion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Market size: 44 million borrowers who collectively owed USD 1.5 trillion in student loan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 Average student in the Class of 2016: $37,000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Student loan evaluation challenge!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Longer terms than BL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-apple-system"/>
              </a:rPr>
              <a:t>Drastical</a:t>
            </a:r>
            <a:r>
              <a:rPr lang="en-US" dirty="0">
                <a:latin typeface="-apple-system"/>
              </a:rPr>
              <a:t> conditions change for a graduate, unlike mortgages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No collateral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1-4 </a:t>
            </a:r>
            <a:r>
              <a:rPr lang="en-US" dirty="0" err="1">
                <a:latin typeface="-apple-system"/>
              </a:rPr>
              <a:t>yrs</a:t>
            </a:r>
            <a:r>
              <a:rPr lang="en-US" dirty="0">
                <a:latin typeface="-apple-system"/>
              </a:rPr>
              <a:t> to first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12" descr="What is fintech? | FinTech Magazine">
            <a:extLst>
              <a:ext uri="{FF2B5EF4-FFF2-40B4-BE49-F238E27FC236}">
                <a16:creationId xmlns:a16="http://schemas.microsoft.com/office/drawing/2014/main" id="{7F0E6CD3-56F4-CB4F-C4EC-8CC28D43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83" y="5323399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ent Loan | CapEd Credit Union">
            <a:extLst>
              <a:ext uri="{FF2B5EF4-FFF2-40B4-BE49-F238E27FC236}">
                <a16:creationId xmlns:a16="http://schemas.microsoft.com/office/drawing/2014/main" id="{5BA51113-7E55-5180-50C1-F647432A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05" y="4992329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3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754C5D2D-69BC-4120-62FC-196B2EDD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186" y1="37331" x2="20870" y2="44105"/>
                        <a14:foregroundMark x1="17582" y1="35808" x2="17955" y2="36749"/>
                        <a14:foregroundMark x1="17375" y1="35285" x2="17582" y2="35808"/>
                        <a14:foregroundMark x1="12391" y1="22707" x2="14146" y2="27134"/>
                        <a14:foregroundMark x1="20870" y1="44105" x2="21739" y2="44541"/>
                        <a14:foregroundMark x1="14565" y1="58952" x2="14565" y2="58952"/>
                        <a14:foregroundMark x1="23043" y1="21834" x2="23043" y2="21834"/>
                        <a14:foregroundMark x1="31957" y1="46288" x2="31957" y2="46288"/>
                        <a14:foregroundMark x1="43478" y1="46725" x2="43478" y2="46725"/>
                        <a14:foregroundMark x1="54565" y1="46725" x2="54565" y2="46725"/>
                        <a14:foregroundMark x1="54130" y1="26638" x2="54130" y2="26638"/>
                        <a14:foregroundMark x1="79130" y1="44541" x2="79130" y2="44541"/>
                        <a14:foregroundMark x1="16957" y1="37118" x2="16957" y2="37118"/>
                        <a14:backgroundMark x1="15435" y1="29694" x2="15435" y2="29694"/>
                        <a14:backgroundMark x1="16087" y1="32314" x2="16087" y2="32314"/>
                        <a14:backgroundMark x1="16087" y1="32314" x2="17391" y2="32314"/>
                        <a14:backgroundMark x1="17391" y1="33188" x2="17391" y2="32314"/>
                        <a14:backgroundMark x1="15870" y1="28821" x2="15870" y2="28821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8043" y1="35808" x2="18043" y2="35808"/>
                        <a14:backgroundMark x1="17391" y1="35371" x2="15652" y2="29694"/>
                        <a14:backgroundMark x1="15652" y1="27511" x2="15435" y2="31004"/>
                        <a14:backgroundMark x1="15435" y1="31878" x2="16957" y2="32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83" y="774773"/>
            <a:ext cx="1811225" cy="9016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EF86E2-5E0E-9EA5-D53C-8CF21394C746}"/>
              </a:ext>
            </a:extLst>
          </p:cNvPr>
          <p:cNvSpPr txBox="1"/>
          <p:nvPr/>
        </p:nvSpPr>
        <p:spPr>
          <a:xfrm>
            <a:off x="465516" y="903863"/>
            <a:ext cx="50897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Leverage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data </a:t>
            </a:r>
            <a:r>
              <a:rPr lang="es-MX" dirty="0" err="1"/>
              <a:t>available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found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documentation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missing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task</a:t>
            </a:r>
            <a:r>
              <a:rPr lang="es-MX" dirty="0"/>
              <a:t>: </a:t>
            </a:r>
            <a:r>
              <a:rPr lang="en-US" b="0" i="0" dirty="0">
                <a:effectLst/>
                <a:latin typeface="-apple-system"/>
              </a:rPr>
              <a:t>obtain as much insight as possible that could be useful to improve Stride's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Perform a deep exploratory data analysis process to understand as much of the data as possible.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Clean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Produce a model that can help identify loans at risk of default.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Predict defaults in current portfolio loans.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Propose a business strategy that can take advantage of the predictive power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Alternative Data | FICO® Scores">
            <a:extLst>
              <a:ext uri="{FF2B5EF4-FFF2-40B4-BE49-F238E27FC236}">
                <a16:creationId xmlns:a16="http://schemas.microsoft.com/office/drawing/2014/main" id="{5A660FD3-8107-E301-205F-64956755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8" y="1000247"/>
            <a:ext cx="5647628" cy="36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sual Data Exploration | business consulting | Ansera">
            <a:extLst>
              <a:ext uri="{FF2B5EF4-FFF2-40B4-BE49-F238E27FC236}">
                <a16:creationId xmlns:a16="http://schemas.microsoft.com/office/drawing/2014/main" id="{97014963-B346-0BCB-40C5-7BB6AA9D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8" y="4907743"/>
            <a:ext cx="1748804" cy="17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Forecasting in Data Science | by Joseph Magiya | Medium">
            <a:extLst>
              <a:ext uri="{FF2B5EF4-FFF2-40B4-BE49-F238E27FC236}">
                <a16:creationId xmlns:a16="http://schemas.microsoft.com/office/drawing/2014/main" id="{E0CEDE8A-BE85-6106-894C-B8F5380B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8" y="4964008"/>
            <a:ext cx="2404257" cy="13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0EF0387-6C56-536A-C3FC-1E576ABD24AC}"/>
              </a:ext>
            </a:extLst>
          </p:cNvPr>
          <p:cNvSpPr/>
          <p:nvPr/>
        </p:nvSpPr>
        <p:spPr>
          <a:xfrm>
            <a:off x="7802022" y="5436158"/>
            <a:ext cx="12213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8B8DD421-0D47-4AE3-A889-F915F2F0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88" y="211174"/>
            <a:ext cx="6148093" cy="47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7" y="793266"/>
            <a:ext cx="4749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 of the data and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</a:t>
            </a:r>
            <a:r>
              <a:rPr lang="en-US" dirty="0" err="1"/>
              <a:t>mistery</a:t>
            </a:r>
            <a:r>
              <a:rPr lang="en-US" dirty="0"/>
              <a:t>: source? date?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dependants</a:t>
            </a:r>
            <a:r>
              <a:rPr lang="en-US" dirty="0"/>
              <a:t> issue:  (-1)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to </a:t>
            </a:r>
            <a:r>
              <a:rPr lang="en-US" dirty="0" err="1"/>
              <a:t>standarize</a:t>
            </a:r>
            <a:r>
              <a:rPr lang="en-US" dirty="0"/>
              <a:t> and Weak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43A666-8381-3B60-2A65-FA3701C2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32"/>
          <a:stretch/>
        </p:blipFill>
        <p:spPr>
          <a:xfrm>
            <a:off x="1228852" y="3439872"/>
            <a:ext cx="3818191" cy="33766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23B9CA-C62A-6DF7-DB03-9C65224C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89" y="5138015"/>
            <a:ext cx="3208986" cy="1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102" name="Picture 6" descr="Logo">
            <a:extLst>
              <a:ext uri="{FF2B5EF4-FFF2-40B4-BE49-F238E27FC236}">
                <a16:creationId xmlns:a16="http://schemas.microsoft.com/office/drawing/2014/main" id="{263011E5-9ABB-A7C4-788F-9B6FE89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6" y="3555677"/>
            <a:ext cx="3259325" cy="26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6" y="963506"/>
            <a:ext cx="5089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Description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Unbalanced</a:t>
            </a:r>
            <a:r>
              <a:rPr lang="es-MX" dirty="0"/>
              <a:t> </a:t>
            </a:r>
            <a:r>
              <a:rPr lang="es-MX" dirty="0" err="1"/>
              <a:t>Terget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Features</a:t>
            </a:r>
            <a:r>
              <a:rPr lang="es-MX" dirty="0"/>
              <a:t> </a:t>
            </a:r>
            <a:r>
              <a:rPr lang="es-MX" dirty="0" err="1"/>
              <a:t>Distributions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</a:t>
            </a:r>
            <a:r>
              <a:rPr lang="es-MX" dirty="0" err="1"/>
              <a:t>clear</a:t>
            </a:r>
            <a:r>
              <a:rPr lang="es-MX" dirty="0"/>
              <a:t> </a:t>
            </a:r>
            <a:r>
              <a:rPr lang="es-MX" dirty="0" err="1"/>
              <a:t>segmentation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Weak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correlations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6353D68A-86B0-71C6-4682-E218AA4E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84" y="3795010"/>
            <a:ext cx="8031982" cy="25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33B653-7828-B2E9-E1D0-06F15709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815" y="346146"/>
            <a:ext cx="3885761" cy="3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688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Evaluating if both samples were drawn from the same population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46AC19D6-B04A-BB2C-141B-C1CA51AA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3780983"/>
            <a:ext cx="9187543" cy="29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31A376-0E83-13DB-06DB-F35239704E1A}"/>
              </a:ext>
            </a:extLst>
          </p:cNvPr>
          <p:cNvSpPr txBox="1"/>
          <p:nvPr/>
        </p:nvSpPr>
        <p:spPr>
          <a:xfrm>
            <a:off x="465516" y="934009"/>
            <a:ext cx="5089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Kolmogorov-Smirnov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tests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for</a:t>
            </a:r>
            <a:r>
              <a:rPr lang="es-MX" b="0" i="0" dirty="0">
                <a:effectLst/>
                <a:latin typeface="-apple-system"/>
              </a:rPr>
              <a:t> 2 </a:t>
            </a:r>
            <a:r>
              <a:rPr lang="es-MX" b="0" i="0" dirty="0" err="1">
                <a:effectLst/>
                <a:latin typeface="-apple-system"/>
              </a:rPr>
              <a:t>samples</a:t>
            </a:r>
            <a:endParaRPr lang="es-MX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-apple-system"/>
              </a:rPr>
              <a:t>H0: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samples</a:t>
            </a:r>
            <a:r>
              <a:rPr lang="es-MX" dirty="0">
                <a:latin typeface="-apple-system"/>
              </a:rPr>
              <a:t> share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endParaRPr lang="es-MX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0" i="0" dirty="0" err="1">
                <a:effectLst/>
                <a:latin typeface="-apple-system"/>
              </a:rPr>
              <a:t>Reject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if</a:t>
            </a:r>
            <a:r>
              <a:rPr lang="es-MX" b="0" i="0" dirty="0">
                <a:effectLst/>
                <a:latin typeface="-apple-system"/>
              </a:rPr>
              <a:t> p-val </a:t>
            </a:r>
            <a:r>
              <a:rPr lang="es-MX" dirty="0">
                <a:latin typeface="-apple-system"/>
              </a:rPr>
              <a:t>&lt;= 0.05</a:t>
            </a:r>
            <a:endParaRPr lang="es-MX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Testing</a:t>
            </a:r>
            <a:r>
              <a:rPr lang="es-MX" dirty="0">
                <a:latin typeface="-apple-system"/>
              </a:rPr>
              <a:t> and </a:t>
            </a:r>
            <a:r>
              <a:rPr lang="es-MX" dirty="0" err="1">
                <a:latin typeface="-apple-system"/>
              </a:rPr>
              <a:t>objective</a:t>
            </a:r>
            <a:r>
              <a:rPr lang="es-MX" dirty="0">
                <a:latin typeface="-apple-system"/>
              </a:rPr>
              <a:t> data come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population</a:t>
            </a: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All</a:t>
            </a:r>
            <a:r>
              <a:rPr lang="es-MX" dirty="0">
                <a:latin typeface="-apple-system"/>
              </a:rPr>
              <a:t> variables </a:t>
            </a:r>
            <a:r>
              <a:rPr lang="es-MX" dirty="0" err="1">
                <a:latin typeface="-apple-system"/>
              </a:rPr>
              <a:t>for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sets </a:t>
            </a:r>
            <a:r>
              <a:rPr lang="es-MX" dirty="0" err="1">
                <a:latin typeface="-apple-system"/>
              </a:rPr>
              <a:t>were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drawn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r>
              <a:rPr lang="es-MX" dirty="0">
                <a:latin typeface="-apple-system"/>
              </a:rPr>
              <a:t> 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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Same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populations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 descr="Sampling — Statistical approach in Machine learning | by Suresha HP |  Analytics Vidhya | Jan, 2021 | Medium | Analytics Vidhya">
            <a:extLst>
              <a:ext uri="{FF2B5EF4-FFF2-40B4-BE49-F238E27FC236}">
                <a16:creationId xmlns:a16="http://schemas.microsoft.com/office/drawing/2014/main" id="{5A45D57A-AB7F-C751-72AD-224FFBD0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3" y="859047"/>
            <a:ext cx="5034764" cy="2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768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What can be done with this dataset? Early Warnings for Collections (EWC) tool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170" name="Picture 2" descr="Sign-Up for Alerts | winthropma">
            <a:extLst>
              <a:ext uri="{FF2B5EF4-FFF2-40B4-BE49-F238E27FC236}">
                <a16:creationId xmlns:a16="http://schemas.microsoft.com/office/drawing/2014/main" id="{B027DD96-6A18-3BAE-8EBC-66D13B3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116817"/>
            <a:ext cx="858597" cy="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FBE50FA5-22AB-E552-A6E7-38448132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3625386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1294721-4DC3-918C-419F-CA17548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932575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D23F03C6-5EF8-50B9-C5D9-3B302107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455" y="167763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157A9744-C456-5E3F-22FA-2494D8C5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55" y="64640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4B167D1-6CE9-EF41-E6E1-77DCE813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31" y="129466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Go! ERP - Gestión de cobranzas">
            <a:extLst>
              <a:ext uri="{FF2B5EF4-FFF2-40B4-BE49-F238E27FC236}">
                <a16:creationId xmlns:a16="http://schemas.microsoft.com/office/drawing/2014/main" id="{05AE4556-1007-75C7-945A-323AD07C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09" y="701310"/>
            <a:ext cx="2622358" cy="26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01D4FD-86C1-ADDA-F9B3-AD1D2BF5D381}"/>
              </a:ext>
            </a:extLst>
          </p:cNvPr>
          <p:cNvSpPr txBox="1"/>
          <p:nvPr/>
        </p:nvSpPr>
        <p:spPr>
          <a:xfrm>
            <a:off x="465516" y="934009"/>
            <a:ext cx="5089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useful</a:t>
            </a:r>
            <a:r>
              <a:rPr lang="es-MX" dirty="0"/>
              <a:t> data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evaluate</a:t>
            </a:r>
            <a:r>
              <a:rPr lang="es-MX" dirty="0"/>
              <a:t> loan </a:t>
            </a:r>
            <a:r>
              <a:rPr lang="es-MX" dirty="0" err="1"/>
              <a:t>applications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Timing </a:t>
            </a:r>
            <a:r>
              <a:rPr lang="es-MX" dirty="0" err="1"/>
              <a:t>mistery</a:t>
            </a:r>
            <a:r>
              <a:rPr lang="es-MX" dirty="0"/>
              <a:t>: 75%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ages</a:t>
            </a:r>
            <a:r>
              <a:rPr lang="es-MX" dirty="0"/>
              <a:t> </a:t>
            </a:r>
            <a:r>
              <a:rPr lang="es-MX" dirty="0" err="1"/>
              <a:t>over</a:t>
            </a:r>
            <a:r>
              <a:rPr lang="es-MX" dirty="0"/>
              <a:t> 41 </a:t>
            </a:r>
            <a:r>
              <a:rPr lang="es-MX" dirty="0" err="1"/>
              <a:t>years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follow</a:t>
            </a:r>
            <a:r>
              <a:rPr lang="es-MX" dirty="0">
                <a:sym typeface="Wingdings" panose="05000000000000000000" pitchFamily="2" charset="2"/>
              </a:rPr>
              <a:t>-up data </a:t>
            </a:r>
            <a:r>
              <a:rPr lang="es-MX" dirty="0" err="1">
                <a:sym typeface="Wingdings" panose="05000000000000000000" pitchFamily="2" charset="2"/>
              </a:rPr>
              <a:t>during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collection</a:t>
            </a:r>
            <a:r>
              <a:rPr lang="es-MX" dirty="0">
                <a:sym typeface="Wingdings" panose="05000000000000000000" pitchFamily="2" charset="2"/>
              </a:rPr>
              <a:t>. 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Useful to track </a:t>
            </a:r>
            <a:r>
              <a:rPr lang="en-US" b="0" i="0" dirty="0">
                <a:effectLst/>
                <a:latin typeface="-apple-system"/>
              </a:rPr>
              <a:t>loans and predict if an already existing loan is likely to default any time soon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6" name="Picture 8" descr="Premium Vector | Hand holds loan approval application paper sheets document  mortgage or credit form with stamp">
            <a:extLst>
              <a:ext uri="{FF2B5EF4-FFF2-40B4-BE49-F238E27FC236}">
                <a16:creationId xmlns:a16="http://schemas.microsoft.com/office/drawing/2014/main" id="{416C1022-F51F-11AA-638E-3FCA5F2B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40" y="4043921"/>
            <a:ext cx="3490875" cy="23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rong Cross Clip Art at Clker.com - vector clip art online, royalty free &amp;  public domain">
            <a:extLst>
              <a:ext uri="{FF2B5EF4-FFF2-40B4-BE49-F238E27FC236}">
                <a16:creationId xmlns:a16="http://schemas.microsoft.com/office/drawing/2014/main" id="{6A2D4A1F-507B-5323-0199-73533E4E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31" y="4046376"/>
            <a:ext cx="2492536" cy="24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E5F05B24-D33A-29E0-EBBF-40AA5D57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1" y="2933518"/>
            <a:ext cx="4476265" cy="34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1359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705</Words>
  <Application>Microsoft Office PowerPoint</Application>
  <PresentationFormat>Panorámica</PresentationFormat>
  <Paragraphs>159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Figueroa</dc:creator>
  <cp:lastModifiedBy>Kevin Figueroa</cp:lastModifiedBy>
  <cp:revision>10</cp:revision>
  <dcterms:created xsi:type="dcterms:W3CDTF">2022-09-18T17:25:57Z</dcterms:created>
  <dcterms:modified xsi:type="dcterms:W3CDTF">2022-09-19T15:30:10Z</dcterms:modified>
</cp:coreProperties>
</file>